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82" r:id="rId3"/>
    <p:sldId id="276" r:id="rId4"/>
    <p:sldId id="260" r:id="rId5"/>
    <p:sldId id="262" r:id="rId6"/>
    <p:sldId id="261" r:id="rId7"/>
    <p:sldId id="285" r:id="rId8"/>
    <p:sldId id="277" r:id="rId9"/>
    <p:sldId id="275" r:id="rId10"/>
    <p:sldId id="274" r:id="rId11"/>
    <p:sldId id="278" r:id="rId12"/>
    <p:sldId id="286" r:id="rId13"/>
    <p:sldId id="281" r:id="rId14"/>
    <p:sldId id="268" r:id="rId15"/>
    <p:sldId id="279" r:id="rId16"/>
    <p:sldId id="283" r:id="rId17"/>
    <p:sldId id="284" r:id="rId18"/>
    <p:sldId id="287" r:id="rId19"/>
    <p:sldId id="288" r:id="rId20"/>
    <p:sldId id="280" r:id="rId21"/>
    <p:sldId id="258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8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90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19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069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17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22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14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674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17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92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5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02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48" r:id="rId6"/>
    <p:sldLayoutId id="2147483744" r:id="rId7"/>
    <p:sldLayoutId id="2147483745" r:id="rId8"/>
    <p:sldLayoutId id="2147483746" r:id="rId9"/>
    <p:sldLayoutId id="2147483747" r:id="rId10"/>
    <p:sldLayoutId id="214748374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Excel_Worksheet.xlsx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325D3-E404-4A21-ACF3-28C3E03C19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393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259618-AD5E-41AA-AA2C-A1E226686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454539"/>
          </a:xfrm>
        </p:spPr>
        <p:txBody>
          <a:bodyPr>
            <a:normAutofit/>
          </a:bodyPr>
          <a:lstStyle/>
          <a:p>
            <a:pPr algn="ctr"/>
            <a:r>
              <a:rPr kumimoji="1" lang="zh-TW" altLang="en-US" sz="6600" b="1" dirty="0"/>
              <a:t>遊戲企劃</a:t>
            </a:r>
            <a:r>
              <a:rPr kumimoji="1" lang="en-US" altLang="zh-TW" sz="6600" b="1" dirty="0"/>
              <a:t>-</a:t>
            </a:r>
            <a:r>
              <a:rPr kumimoji="1" lang="zh-TW" altLang="en-US" sz="6600" b="1" dirty="0"/>
              <a:t>電子衝刺</a:t>
            </a:r>
            <a:br>
              <a:rPr kumimoji="1" lang="en-US" altLang="zh-TW" sz="6600" b="1" dirty="0"/>
            </a:br>
            <a:r>
              <a:rPr kumimoji="1" lang="en-US" altLang="zh-TW" sz="2400" b="1" dirty="0">
                <a:latin typeface="Adobe Caslon Pro" panose="0205050205050A020403" pitchFamily="18" charset="0"/>
              </a:rPr>
              <a:t>20200506</a:t>
            </a:r>
            <a:endParaRPr kumimoji="1" lang="ja-JP" altLang="en-US" sz="6600" b="1" dirty="0">
              <a:latin typeface="Adobe Caslon Pro" panose="0205050205050A020403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855FEC6-D5CB-4261-87E3-361F20D6D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>
            <a:normAutofit/>
          </a:bodyPr>
          <a:lstStyle/>
          <a:p>
            <a:r>
              <a:rPr lang="zh-TW" altLang="en-US" sz="16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四電子二</a:t>
            </a:r>
            <a:r>
              <a:rPr lang="en-US" altLang="zh-TW" sz="16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B B10713129 </a:t>
            </a:r>
            <a:r>
              <a:rPr lang="zh-TW" altLang="en-US" sz="16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賴柏勳 四電子二</a:t>
            </a:r>
            <a:r>
              <a:rPr lang="en-US" altLang="zh-TW" sz="16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B B10713138 </a:t>
            </a:r>
            <a:r>
              <a:rPr lang="zh-TW" altLang="en-US" sz="16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蔡尚哲 四電子二</a:t>
            </a:r>
            <a:r>
              <a:rPr lang="en-US" altLang="zh-TW" sz="16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A B10713024 </a:t>
            </a:r>
            <a:r>
              <a:rPr lang="zh-TW" altLang="en-US" sz="16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張哲睿</a:t>
            </a:r>
            <a:endParaRPr lang="en-US" altLang="zh-TW" sz="1600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lang="zh-TW" altLang="en-US" sz="16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四電子二</a:t>
            </a:r>
            <a:r>
              <a:rPr lang="en-US" altLang="zh-TW" sz="16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A B10713033 </a:t>
            </a:r>
            <a:r>
              <a:rPr lang="zh-TW" altLang="en-US" sz="16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黃宣喨 四電子二</a:t>
            </a:r>
            <a:r>
              <a:rPr lang="en-US" altLang="zh-TW" sz="16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A B10713037 </a:t>
            </a:r>
            <a:r>
              <a:rPr lang="zh-TW" altLang="en-US" sz="16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張惟勝</a:t>
            </a:r>
            <a:endParaRPr lang="en-US" altLang="zh-TW" sz="1600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lang="zh-TW" altLang="en-US" sz="16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四數媒二</a:t>
            </a:r>
            <a:r>
              <a:rPr lang="en-US" altLang="zh-TW" sz="16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A B10735049 </a:t>
            </a:r>
            <a:r>
              <a:rPr lang="zh-TW" altLang="en-US" sz="16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吳忻晏 四文資一</a:t>
            </a:r>
            <a:r>
              <a:rPr lang="en-US" altLang="zh-TW" sz="16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A B10842065 </a:t>
            </a:r>
            <a:r>
              <a:rPr lang="zh-TW" altLang="en-US" sz="16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蔡富澄</a:t>
            </a:r>
            <a:endParaRPr kumimoji="1" lang="ja-JP" altLang="en-US" sz="1800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03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9643DC-D8E0-449C-83BB-C729C400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Modern Love" panose="04090805081005020601" pitchFamily="82" charset="0"/>
                <a:ea typeface="ＭＳ 明朝" panose="02020609040205080304" pitchFamily="17" charset="-128"/>
              </a:rPr>
              <a:t>小遊戲規劃</a:t>
            </a:r>
            <a:endParaRPr kumimoji="1" lang="ja-JP" altLang="en-US" b="1" dirty="0">
              <a:latin typeface="Modern Love" panose="04090805081005020601" pitchFamily="82" charset="0"/>
              <a:ea typeface="ＭＳ 明朝" panose="02020609040205080304" pitchFamily="17" charset="-128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E69DEA-FD27-4DBB-A2A2-EB8D0C074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E9039F-D07F-473E-B09F-41119FB6D8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9" b="11995"/>
          <a:stretch/>
        </p:blipFill>
        <p:spPr>
          <a:xfrm>
            <a:off x="1985639" y="2120008"/>
            <a:ext cx="8220721" cy="42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01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F978F9-5F22-4BC6-A44F-A52DA972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美術設計</a:t>
            </a:r>
            <a:r>
              <a:rPr kumimoji="1" lang="en-US" altLang="ja-JP" b="1" dirty="0"/>
              <a:t>-</a:t>
            </a:r>
            <a:r>
              <a:rPr kumimoji="1" lang="zh-TW" altLang="en-US" b="1" dirty="0"/>
              <a:t>角色設計</a:t>
            </a:r>
            <a:endParaRPr kumimoji="1" lang="ja-JP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BDEAF3-49ED-4747-BA0D-2606BDE2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9E91A5-30AB-4B8D-BDDE-774FEA62D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45140"/>
            <a:ext cx="4650705" cy="502007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A52DBC7-2CF1-40B9-85E2-F0D3C6EF1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991" y="4481309"/>
            <a:ext cx="2291920" cy="21286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3F39907-A517-43BC-8EAD-A6ED50712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794" y="2021684"/>
            <a:ext cx="2291920" cy="212862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F0D93A3-E368-4F43-BA90-F36C5E0D7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576" y="4481310"/>
            <a:ext cx="2291920" cy="212862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3A17476-9574-4C9F-BD89-A0C1D3B50D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991" y="2021683"/>
            <a:ext cx="2291920" cy="21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55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BB9CDF-5CA9-4F33-A19E-97744BD0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美術設計</a:t>
            </a:r>
            <a:r>
              <a:rPr kumimoji="1" lang="en-US" altLang="ja-JP" b="1" dirty="0"/>
              <a:t>-</a:t>
            </a:r>
            <a:r>
              <a:rPr kumimoji="1" lang="zh-TW" altLang="en-US" b="1" dirty="0"/>
              <a:t>道具設計</a:t>
            </a:r>
            <a:endParaRPr kumimoji="1" lang="ja-JP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8B36A32-2F82-4507-AF1F-BEFBB6530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" t="8504" b="10295"/>
          <a:stretch/>
        </p:blipFill>
        <p:spPr>
          <a:xfrm>
            <a:off x="2114364" y="1947647"/>
            <a:ext cx="7837503" cy="4750555"/>
          </a:xfrm>
        </p:spPr>
      </p:pic>
    </p:spTree>
    <p:extLst>
      <p:ext uri="{BB962C8B-B14F-4D97-AF65-F5344CB8AC3E}">
        <p14:creationId xmlns:p14="http://schemas.microsoft.com/office/powerpoint/2010/main" val="1885401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F978F9-5F22-4BC6-A44F-A52DA972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b="1" dirty="0"/>
              <a:t>美術設計</a:t>
            </a:r>
            <a:r>
              <a:rPr kumimoji="1" lang="en-US" altLang="ja-JP" b="1" dirty="0"/>
              <a:t>-</a:t>
            </a:r>
            <a:r>
              <a:rPr kumimoji="1" lang="zh-TW" altLang="en-US" b="1" dirty="0"/>
              <a:t>場景設計</a:t>
            </a:r>
            <a:endParaRPr kumimoji="1" lang="ja-JP" altLang="en-US" b="1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46D1E1CC-7AE0-49F2-AD6C-79D18E62D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8172"/>
            <a:ext cx="10515600" cy="1213338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96732F1-6145-44B2-9291-052A849F6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78994"/>
            <a:ext cx="5784542" cy="266978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E88FCB7-447C-4398-A073-58314A77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8" b="10249"/>
          <a:stretch/>
        </p:blipFill>
        <p:spPr>
          <a:xfrm>
            <a:off x="6782541" y="3578994"/>
            <a:ext cx="4571260" cy="25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10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9CCE36-16E9-410D-A631-7491A36A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>
                <a:latin typeface="Modern Love" panose="04090805081005020601" pitchFamily="82" charset="0"/>
                <a:ea typeface="ＭＳ 明朝" panose="02020609040205080304" pitchFamily="17" charset="-128"/>
              </a:rPr>
              <a:t>遊戲設定</a:t>
            </a:r>
            <a:r>
              <a:rPr lang="en-US" altLang="ja-JP" b="1" dirty="0">
                <a:latin typeface="Modern Love" panose="04090805081005020601" pitchFamily="82" charset="0"/>
                <a:ea typeface="ＭＳ 明朝" panose="02020609040205080304" pitchFamily="17" charset="-128"/>
              </a:rPr>
              <a:t>-</a:t>
            </a:r>
            <a:r>
              <a:rPr lang="ja-JP" altLang="en-US" b="1" dirty="0">
                <a:latin typeface="Modern Love" panose="04090805081005020601" pitchFamily="82" charset="0"/>
              </a:rPr>
              <a:t>角色</a:t>
            </a:r>
            <a:r>
              <a:rPr lang="zh-TW" altLang="en-US" b="1" dirty="0">
                <a:latin typeface="Modern Love" panose="04090805081005020601" pitchFamily="82" charset="0"/>
              </a:rPr>
              <a:t>能力</a:t>
            </a:r>
            <a:r>
              <a:rPr lang="ja-JP" altLang="en-US" b="1" dirty="0">
                <a:latin typeface="Modern Love" panose="04090805081005020601" pitchFamily="82" charset="0"/>
              </a:rPr>
              <a:t>設定</a:t>
            </a:r>
            <a:endParaRPr kumimoji="1" lang="ja-JP" altLang="en-US" b="1" dirty="0">
              <a:latin typeface="Modern Love" panose="04090805081005020601" pitchFamily="82" charset="0"/>
              <a:ea typeface="ＭＳ 明朝" panose="02020609040205080304" pitchFamily="17" charset="-128"/>
            </a:endParaRPr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642B6BEE-5874-416C-93D5-12F484C63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75" y="2061978"/>
            <a:ext cx="6268688" cy="4252912"/>
          </a:xfrm>
        </p:spPr>
      </p:pic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B8DB0606-B73E-4339-8BA3-126E082DD4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515295"/>
              </p:ext>
            </p:extLst>
          </p:nvPr>
        </p:nvGraphicFramePr>
        <p:xfrm>
          <a:off x="7333696" y="2031815"/>
          <a:ext cx="3810000" cy="428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Worksheet" r:id="rId4" imgW="3809858" imgH="4282361" progId="Excel.Sheet.12">
                  <p:embed/>
                </p:oleObj>
              </mc:Choice>
              <mc:Fallback>
                <p:oleObj name="Worksheet" r:id="rId4" imgW="3809858" imgH="4282361" progId="Excel.Sheet.12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040E9EA6-ECE7-4275-8289-F4F3A7E638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33696" y="2031815"/>
                        <a:ext cx="3810000" cy="428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0282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CCA464-82C3-49C1-9F11-7072D4FF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8000" b="1" dirty="0"/>
              <a:t>遊戲雛型展示</a:t>
            </a:r>
            <a:endParaRPr kumimoji="1" lang="ja-JP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659400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roject - SampleScene - PC, Mac _ Linux Standalone - Unity 2019.2.21f1 Personal _DX11_ 2020-05-05 13-57-23">
            <a:hlinkClick r:id="" action="ppaction://media"/>
            <a:extLst>
              <a:ext uri="{FF2B5EF4-FFF2-40B4-BE49-F238E27FC236}">
                <a16:creationId xmlns:a16="http://schemas.microsoft.com/office/drawing/2014/main" id="{34AA789F-5537-449F-8723-AE97AC0913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54000"/>
            <a:ext cx="12192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2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打磚塊">
            <a:hlinkClick r:id="" action="ppaction://media"/>
            <a:extLst>
              <a:ext uri="{FF2B5EF4-FFF2-40B4-BE49-F238E27FC236}">
                <a16:creationId xmlns:a16="http://schemas.microsoft.com/office/drawing/2014/main" id="{B3712A9F-1FA6-471F-8DE6-77C1C4A54E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4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Unity Project - SampleScene - PC, Mac _ Linux Standalone - Unity 2020.2.0a9.1131 Personal [PREVIEW PACKAGES IN USE]">
            <a:hlinkClick r:id="" action="ppaction://media"/>
            <a:extLst>
              <a:ext uri="{FF2B5EF4-FFF2-40B4-BE49-F238E27FC236}">
                <a16:creationId xmlns:a16="http://schemas.microsoft.com/office/drawing/2014/main" id="{9960D27B-0564-426C-AE40-BBDFAE03EA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2" y="330693"/>
            <a:ext cx="12192142" cy="619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1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20-05-06_01-51-42">
            <a:hlinkClick r:id="" action="ppaction://media"/>
            <a:extLst>
              <a:ext uri="{FF2B5EF4-FFF2-40B4-BE49-F238E27FC236}">
                <a16:creationId xmlns:a16="http://schemas.microsoft.com/office/drawing/2014/main" id="{360EA6CB-AC46-4199-93CB-FC70ACF8C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6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1F2244-16AE-42FA-9042-04AC054E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/>
              <a:t>遊戲介紹</a:t>
            </a:r>
            <a:endParaRPr kumimoji="1" lang="ja-JP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68D2B6-9A99-42B0-9CB8-91B9A16C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40915"/>
            <a:ext cx="3955742" cy="425196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遊戲名稱</a:t>
            </a:r>
            <a:r>
              <a:rPr lang="en-US" altLang="zh-TW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:</a:t>
            </a:r>
            <a:r>
              <a:rPr lang="zh-TW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電子衝刺</a:t>
            </a:r>
            <a:endParaRPr lang="en-US" altLang="zh-TW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lang="ja-JP" altLang="en-US" dirty="0"/>
              <a:t>故事大綱</a:t>
            </a:r>
            <a:endParaRPr lang="en-US" altLang="ja-JP" dirty="0"/>
          </a:p>
          <a:p>
            <a:pPr marL="0" indent="0">
              <a:buNone/>
            </a:pPr>
            <a:r>
              <a:rPr lang="zh-TW" altLang="en-US" sz="2000" dirty="0"/>
              <a:t>　</a:t>
            </a:r>
            <a:r>
              <a:rPr lang="en-US" altLang="zh-TW" sz="20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&gt;</a:t>
            </a:r>
            <a:r>
              <a:rPr lang="zh-TW" altLang="ja-JP" sz="2000" dirty="0"/>
              <a:t>上班族</a:t>
            </a:r>
            <a:r>
              <a:rPr lang="zh-TW" altLang="en-US" sz="2000" dirty="0"/>
              <a:t>小陳</a:t>
            </a:r>
            <a:r>
              <a:rPr lang="zh-TW" altLang="ja-JP" sz="2000" dirty="0"/>
              <a:t>被上司下令影印</a:t>
            </a:r>
            <a:r>
              <a:rPr lang="zh-TW" altLang="en-US" sz="2000" dirty="0"/>
              <a:t>開會要用的</a:t>
            </a:r>
            <a:r>
              <a:rPr lang="zh-TW" altLang="ja-JP" sz="2000" dirty="0"/>
              <a:t>文件，但是影印機卻出了一點狀況</a:t>
            </a:r>
            <a:r>
              <a:rPr lang="zh-TW" altLang="en-US" sz="2000" dirty="0"/>
              <a:t>。在影印機內的電子世界中，有一位堅強的電子「電電」</a:t>
            </a:r>
            <a:r>
              <a:rPr lang="en-US" altLang="zh-TW" sz="2000" dirty="0"/>
              <a:t>,</a:t>
            </a:r>
            <a:r>
              <a:rPr lang="zh-TW" altLang="en-US" sz="2000" dirty="0"/>
              <a:t>為了幫助小陳可以順利的啟動影印機，便開始了他艱難的冒險。</a:t>
            </a:r>
            <a:endParaRPr lang="en-US" altLang="ja-JP" sz="2000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DC31E8-8FBD-4146-8955-E101968DD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43" y="2558989"/>
            <a:ext cx="6900539" cy="318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72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AE1E58-1320-4856-BAE3-2AB19063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8000" b="1" dirty="0"/>
              <a:t>目前遇到的困難</a:t>
            </a:r>
            <a:endParaRPr kumimoji="1" lang="ja-JP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842717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DBCB61-BC93-40FC-8E04-ECD863C7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團隊分工</a:t>
            </a:r>
            <a:endParaRPr kumimoji="1" lang="ja-JP" altLang="en-US" b="1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00898B-6F56-4088-8D13-62FF0B7C6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程式</a:t>
            </a:r>
            <a:r>
              <a:rPr kumimoji="1" lang="en-US" altLang="zh-TW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:</a:t>
            </a:r>
            <a:r>
              <a:rPr lang="zh-TW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賴柏勳 蔡尚哲 張哲睿 黃宣喨 張惟勝</a:t>
            </a:r>
            <a:endParaRPr kumimoji="1" lang="en-US" altLang="zh-TW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zh-TW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美術</a:t>
            </a:r>
            <a:r>
              <a:rPr kumimoji="1" lang="en-US" altLang="zh-TW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:</a:t>
            </a:r>
            <a:r>
              <a:rPr kumimoji="1" lang="zh-TW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吳忻晏</a:t>
            </a:r>
            <a:endParaRPr kumimoji="1" lang="en-US" altLang="zh-TW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zh-TW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音樂</a:t>
            </a:r>
            <a:r>
              <a:rPr kumimoji="1" lang="en-US" altLang="zh-TW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:</a:t>
            </a:r>
            <a:r>
              <a:rPr lang="zh-TW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蔡富澄</a:t>
            </a:r>
            <a:endParaRPr kumimoji="1" lang="ja-JP" altLang="en-US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554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1C5EB2-FF83-4654-883B-B5FC1E2D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遊戲玩法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AF280E-BECB-4154-89CC-711D53CE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512"/>
            <a:ext cx="10515600" cy="4251960"/>
          </a:xfrm>
        </p:spPr>
        <p:txBody>
          <a:bodyPr/>
          <a:lstStyle/>
          <a:p>
            <a:pPr marL="0" indent="0">
              <a:buNone/>
            </a:pPr>
            <a:endParaRPr lang="en-US" altLang="zh-TW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lang="zh-TW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橫向</a:t>
            </a:r>
            <a:r>
              <a:rPr lang="en-US" altLang="zh-TW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2D</a:t>
            </a:r>
            <a:r>
              <a:rPr lang="ja-JP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卷軸跑酷</a:t>
            </a:r>
            <a:endParaRPr lang="en-US" altLang="ja-JP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pPr marL="0" indent="0">
              <a:buNone/>
            </a:pPr>
            <a:r>
              <a:rPr kumimoji="1" lang="zh-TW" altLang="en-US" dirty="0"/>
              <a:t>   遊戲畫面會不斷向右推動，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   玩家需要使用跳躍鍵跟滑行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   鍵來躲避障礙物跟收集能量。</a:t>
            </a:r>
            <a:endParaRPr kumimoji="1" lang="ja-JP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E074578-D908-4C16-A0B0-598A432FE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"/>
          <a:stretch/>
        </p:blipFill>
        <p:spPr>
          <a:xfrm>
            <a:off x="5752729" y="2583403"/>
            <a:ext cx="5812901" cy="314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69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9643DC-D8E0-449C-83BB-C729C400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Modern Love" panose="04090805081005020601" pitchFamily="82" charset="0"/>
                <a:ea typeface="ＭＳ 明朝" panose="02020609040205080304" pitchFamily="17" charset="-128"/>
              </a:rPr>
              <a:t>遊戲內容與機制</a:t>
            </a:r>
            <a:endParaRPr kumimoji="1" lang="ja-JP" altLang="en-US" b="1" dirty="0">
              <a:latin typeface="Modern Love" panose="04090805081005020601" pitchFamily="82" charset="0"/>
              <a:ea typeface="ＭＳ 明朝" panose="02020609040205080304" pitchFamily="17" charset="-128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E69DEA-FD27-4DBB-A2A2-EB8D0C074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遊戲流程</a:t>
            </a:r>
            <a:endParaRPr kumimoji="1" lang="ja-JP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ECE6AE5-FA6D-4777-A746-93F68E5C14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4" b="22823"/>
          <a:stretch/>
        </p:blipFill>
        <p:spPr>
          <a:xfrm>
            <a:off x="2712230" y="2388093"/>
            <a:ext cx="8861639" cy="332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6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9643DC-D8E0-449C-83BB-C729C400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Modern Love" panose="04090805081005020601" pitchFamily="82" charset="0"/>
                <a:ea typeface="ＭＳ 明朝" panose="02020609040205080304" pitchFamily="17" charset="-128"/>
              </a:rPr>
              <a:t>遊戲內容與機制</a:t>
            </a:r>
            <a:endParaRPr kumimoji="1" lang="ja-JP" altLang="en-US" b="1" dirty="0">
              <a:latin typeface="Modern Love" panose="04090805081005020601" pitchFamily="82" charset="0"/>
              <a:ea typeface="ＭＳ 明朝" panose="02020609040205080304" pitchFamily="17" charset="-128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E69DEA-FD27-4DBB-A2A2-EB8D0C074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關卡地圖</a:t>
            </a:r>
            <a:r>
              <a:rPr lang="ja-JP" altLang="en-US" dirty="0"/>
              <a:t>介面</a:t>
            </a:r>
            <a:endParaRPr kumimoji="1" lang="ja-JP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8D214EF-94C6-49FD-B1CF-A8AA39FB2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2459577"/>
            <a:ext cx="5619750" cy="42386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E673B57-4067-42C7-ACBD-C65C068D4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25" y="2102388"/>
            <a:ext cx="6115975" cy="417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5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9643DC-D8E0-449C-83BB-C729C400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Modern Love" panose="04090805081005020601" pitchFamily="82" charset="0"/>
                <a:ea typeface="ＭＳ 明朝" panose="02020609040205080304" pitchFamily="17" charset="-128"/>
              </a:rPr>
              <a:t>遊戲內容與機制</a:t>
            </a:r>
            <a:br>
              <a:rPr lang="en-US" altLang="zh-TW" b="1" dirty="0">
                <a:latin typeface="Modern Love" panose="04090805081005020601" pitchFamily="82" charset="0"/>
                <a:ea typeface="ＭＳ 明朝" panose="02020609040205080304" pitchFamily="17" charset="-128"/>
              </a:rPr>
            </a:br>
            <a:r>
              <a:rPr lang="en-US" altLang="zh-TW" b="1" dirty="0">
                <a:latin typeface="Modern Love" panose="04090805081005020601" pitchFamily="82" charset="0"/>
                <a:ea typeface="ＭＳ 明朝" panose="02020609040205080304" pitchFamily="17" charset="-128"/>
              </a:rPr>
              <a:t>-</a:t>
            </a:r>
            <a:r>
              <a:rPr lang="zh-TW" altLang="en-US" b="1" dirty="0">
                <a:latin typeface="Modern Love" panose="04090805081005020601" pitchFamily="82" charset="0"/>
                <a:ea typeface="ＭＳ 明朝" panose="02020609040205080304" pitchFamily="17" charset="-128"/>
              </a:rPr>
              <a:t>關卡流程圖</a:t>
            </a:r>
            <a:endParaRPr kumimoji="1" lang="ja-JP" altLang="en-US" b="1" dirty="0">
              <a:latin typeface="Modern Love" panose="04090805081005020601" pitchFamily="82" charset="0"/>
              <a:ea typeface="ＭＳ 明朝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3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F63270F-0186-4CE4-A8CF-8F6451CA1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" t="3974" r="1991" b="4184"/>
          <a:stretch/>
        </p:blipFill>
        <p:spPr>
          <a:xfrm>
            <a:off x="66737" y="328473"/>
            <a:ext cx="12040108" cy="61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7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1F2244-16AE-42FA-9042-04AC054E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操作模式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74E4D81-71B8-43E1-B6C7-3DE8E445F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79" y="1928813"/>
            <a:ext cx="9214642" cy="4252912"/>
          </a:xfrm>
        </p:spPr>
      </p:pic>
    </p:spTree>
    <p:extLst>
      <p:ext uri="{BB962C8B-B14F-4D97-AF65-F5344CB8AC3E}">
        <p14:creationId xmlns:p14="http://schemas.microsoft.com/office/powerpoint/2010/main" val="3160867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9643DC-D8E0-449C-83BB-C729C400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latin typeface="Modern Love" panose="04090805081005020601" pitchFamily="82" charset="0"/>
                <a:ea typeface="ＭＳ 明朝" panose="02020609040205080304" pitchFamily="17" charset="-128"/>
              </a:rPr>
              <a:t>小遊戲</a:t>
            </a:r>
            <a:endParaRPr kumimoji="1" lang="ja-JP" altLang="en-US" b="1" dirty="0">
              <a:latin typeface="Modern Love" panose="04090805081005020601" pitchFamily="82" charset="0"/>
              <a:ea typeface="ＭＳ 明朝" panose="02020609040205080304" pitchFamily="17" charset="-128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E69DEA-FD27-4DBB-A2A2-EB8D0C074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984346-95A3-4477-96A4-65C19CFA98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0"/>
          <a:stretch/>
        </p:blipFill>
        <p:spPr>
          <a:xfrm>
            <a:off x="1590582" y="1792542"/>
            <a:ext cx="9010835" cy="484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8440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412824"/>
      </a:dk2>
      <a:lt2>
        <a:srgbClr val="E5E2E8"/>
      </a:lt2>
      <a:accent1>
        <a:srgbClr val="75B03E"/>
      </a:accent1>
      <a:accent2>
        <a:srgbClr val="9CA931"/>
      </a:accent2>
      <a:accent3>
        <a:srgbClr val="C39B45"/>
      </a:accent3>
      <a:accent4>
        <a:srgbClr val="B75835"/>
      </a:accent4>
      <a:accent5>
        <a:srgbClr val="C9475A"/>
      </a:accent5>
      <a:accent6>
        <a:srgbClr val="B7357E"/>
      </a:accent6>
      <a:hlink>
        <a:srgbClr val="C45350"/>
      </a:hlink>
      <a:folHlink>
        <a:srgbClr val="7F7F7F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237</Words>
  <Application>Microsoft Office PowerPoint</Application>
  <PresentationFormat>寬螢幕</PresentationFormat>
  <Paragraphs>32</Paragraphs>
  <Slides>21</Slides>
  <Notes>0</Notes>
  <HiddenSlides>0</HiddenSlides>
  <MMClips>4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ＭＳ Ｐゴシック</vt:lpstr>
      <vt:lpstr>ＭＳ 明朝</vt:lpstr>
      <vt:lpstr>Adobe Caslon Pro</vt:lpstr>
      <vt:lpstr>Arial</vt:lpstr>
      <vt:lpstr>Modern Love</vt:lpstr>
      <vt:lpstr>The Hand</vt:lpstr>
      <vt:lpstr>SketchyVTI</vt:lpstr>
      <vt:lpstr>Worksheet</vt:lpstr>
      <vt:lpstr>遊戲企劃-電子衝刺 20200506</vt:lpstr>
      <vt:lpstr>遊戲介紹</vt:lpstr>
      <vt:lpstr>遊戲玩法</vt:lpstr>
      <vt:lpstr>遊戲內容與機制</vt:lpstr>
      <vt:lpstr>遊戲內容與機制</vt:lpstr>
      <vt:lpstr>遊戲內容與機制 -關卡流程圖</vt:lpstr>
      <vt:lpstr>PowerPoint 簡報</vt:lpstr>
      <vt:lpstr>操作模式</vt:lpstr>
      <vt:lpstr>小遊戲</vt:lpstr>
      <vt:lpstr>小遊戲規劃</vt:lpstr>
      <vt:lpstr>美術設計-角色設計</vt:lpstr>
      <vt:lpstr>美術設計-道具設計</vt:lpstr>
      <vt:lpstr>美術設計-場景設計</vt:lpstr>
      <vt:lpstr>遊戲設定-角色能力設定</vt:lpstr>
      <vt:lpstr>遊戲雛型展示</vt:lpstr>
      <vt:lpstr>PowerPoint 簡報</vt:lpstr>
      <vt:lpstr>PowerPoint 簡報</vt:lpstr>
      <vt:lpstr>PowerPoint 簡報</vt:lpstr>
      <vt:lpstr>PowerPoint 簡報</vt:lpstr>
      <vt:lpstr>目前遇到的困難</vt:lpstr>
      <vt:lpstr>團隊分工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忻晏 吳</dc:creator>
  <cp:lastModifiedBy>忻晏 吳</cp:lastModifiedBy>
  <cp:revision>113</cp:revision>
  <dcterms:created xsi:type="dcterms:W3CDTF">2020-04-14T15:16:44Z</dcterms:created>
  <dcterms:modified xsi:type="dcterms:W3CDTF">2020-05-06T12:31:58Z</dcterms:modified>
</cp:coreProperties>
</file>